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19"/>
    </p:embeddedFont>
    <p:embeddedFont>
      <p:font typeface="Bree Serif" panose="02000503040000020004" pitchFamily="2" charset="0"/>
      <p:regular r:id="rId20"/>
    </p:embeddedFont>
    <p:embeddedFont>
      <p:font typeface="EB Garamond" pitchFamily="2" charset="0"/>
      <p:regular r:id="rId21"/>
      <p:bold r:id="rId22"/>
      <p:italic r:id="rId23"/>
      <p:boldItalic r:id="rId24"/>
    </p:embeddedFont>
    <p:embeddedFont>
      <p:font typeface="Proxima Nova" panose="02000506030000020004" pitchFamily="2" charset="0"/>
      <p:regular r:id="rId25"/>
      <p:bold r:id="rId26"/>
      <p:italic r:id="rId27"/>
      <p:boldItalic r:id="rId28"/>
    </p:embeddedFont>
    <p:embeddedFont>
      <p:font typeface="Proxima Nova Semibold" panose="02000506030000020004" pitchFamily="2" charset="0"/>
      <p:regular r:id="rId29"/>
      <p:bold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Black" panose="02000000000000000000" pitchFamily="2" charset="0"/>
      <p:bold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ono Thin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RV1p++jtQP2b779Ezh+M+kdc+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 /><Relationship Id="rId18" Type="http://schemas.openxmlformats.org/officeDocument/2006/relationships/notesMaster" Target="notesMasters/notesMaster1.xml" /><Relationship Id="rId26" Type="http://schemas.openxmlformats.org/officeDocument/2006/relationships/font" Target="fonts/font8.fntdata" /><Relationship Id="rId39" Type="http://schemas.openxmlformats.org/officeDocument/2006/relationships/font" Target="fonts/font21.fntdata" /><Relationship Id="rId3" Type="http://schemas.openxmlformats.org/officeDocument/2006/relationships/slide" Target="slides/slide1.xml" /><Relationship Id="rId21" Type="http://schemas.openxmlformats.org/officeDocument/2006/relationships/font" Target="fonts/font3.fntdata" /><Relationship Id="rId34" Type="http://schemas.openxmlformats.org/officeDocument/2006/relationships/font" Target="fonts/font16.fntdata" /><Relationship Id="rId42" Type="http://schemas.openxmlformats.org/officeDocument/2006/relationships/font" Target="fonts/font24.fntdata" /><Relationship Id="rId50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font" Target="fonts/font7.fntdata" /><Relationship Id="rId33" Type="http://schemas.openxmlformats.org/officeDocument/2006/relationships/font" Target="fonts/font15.fntdata" /><Relationship Id="rId38" Type="http://schemas.openxmlformats.org/officeDocument/2006/relationships/font" Target="fonts/font20.fntdata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font" Target="fonts/font2.fntdata" /><Relationship Id="rId29" Type="http://schemas.openxmlformats.org/officeDocument/2006/relationships/font" Target="fonts/font11.fntdata" /><Relationship Id="rId41" Type="http://schemas.openxmlformats.org/officeDocument/2006/relationships/font" Target="fonts/font23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font" Target="fonts/font6.fntdata" /><Relationship Id="rId32" Type="http://schemas.openxmlformats.org/officeDocument/2006/relationships/font" Target="fonts/font14.fntdata" /><Relationship Id="rId37" Type="http://schemas.openxmlformats.org/officeDocument/2006/relationships/font" Target="fonts/font19.fntdata" /><Relationship Id="rId40" Type="http://schemas.openxmlformats.org/officeDocument/2006/relationships/font" Target="fonts/font22.fntdata" /><Relationship Id="rId45" Type="http://schemas.openxmlformats.org/officeDocument/2006/relationships/font" Target="fonts/font27.fntdata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font" Target="fonts/font5.fntdata" /><Relationship Id="rId28" Type="http://schemas.openxmlformats.org/officeDocument/2006/relationships/font" Target="fonts/font10.fntdata" /><Relationship Id="rId36" Type="http://schemas.openxmlformats.org/officeDocument/2006/relationships/font" Target="fonts/font18.fntdata" /><Relationship Id="rId49" Type="http://schemas.openxmlformats.org/officeDocument/2006/relationships/presProps" Target="presProps.xml" /><Relationship Id="rId10" Type="http://schemas.openxmlformats.org/officeDocument/2006/relationships/slide" Target="slides/slide8.xml" /><Relationship Id="rId19" Type="http://schemas.openxmlformats.org/officeDocument/2006/relationships/font" Target="fonts/font1.fntdata" /><Relationship Id="rId31" Type="http://schemas.openxmlformats.org/officeDocument/2006/relationships/font" Target="fonts/font13.fntdata" /><Relationship Id="rId44" Type="http://schemas.openxmlformats.org/officeDocument/2006/relationships/font" Target="fonts/font26.fntdata" /><Relationship Id="rId52" Type="http://schemas.openxmlformats.org/officeDocument/2006/relationships/tableStyles" Target="tableStyles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font" Target="fonts/font4.fntdata" /><Relationship Id="rId27" Type="http://schemas.openxmlformats.org/officeDocument/2006/relationships/font" Target="fonts/font9.fntdata" /><Relationship Id="rId30" Type="http://schemas.openxmlformats.org/officeDocument/2006/relationships/font" Target="fonts/font12.fntdata" /><Relationship Id="rId35" Type="http://schemas.openxmlformats.org/officeDocument/2006/relationships/font" Target="fonts/font17.fntdata" /><Relationship Id="rId43" Type="http://schemas.openxmlformats.org/officeDocument/2006/relationships/font" Target="fonts/font25.fntdata" /><Relationship Id="rId48" Type="http://customschemas.google.com/relationships/presentationmetadata" Target="metadata" /><Relationship Id="rId8" Type="http://schemas.openxmlformats.org/officeDocument/2006/relationships/slide" Target="slides/slide6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288f3e9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16288f3e9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288f3e95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16288f3e95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288f3e95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16288f3e95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288f3e95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6288f3e95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288f3e95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6288f3e95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5" Type="http://schemas.openxmlformats.org/officeDocument/2006/relationships/theme" Target="../theme/theme1.xml" /><Relationship Id="rId4" Type="http://schemas.openxmlformats.org/officeDocument/2006/relationships/slideLayout" Target="../slideLayouts/slideLayout4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>
            <a:spLocks noGrp="1"/>
          </p:cNvSpPr>
          <p:nvPr>
            <p:ph type="ctrTitle"/>
          </p:nvPr>
        </p:nvSpPr>
        <p:spPr>
          <a:xfrm>
            <a:off x="5833100" y="2276475"/>
            <a:ext cx="23388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>
                <a:solidFill>
                  <a:schemeClr val="accent1"/>
                </a:solidFill>
              </a:rPr>
              <a:t>PROJETO </a:t>
            </a:r>
            <a:br>
              <a:rPr lang="pt-BR">
                <a:solidFill>
                  <a:schemeClr val="accent1"/>
                </a:solidFill>
              </a:rPr>
            </a:br>
            <a:r>
              <a:rPr lang="pt-BR">
                <a:solidFill>
                  <a:schemeClr val="accent1"/>
                </a:solidFill>
              </a:rPr>
              <a:t>EM GRUPO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subTitle" idx="1"/>
          </p:nvPr>
        </p:nvSpPr>
        <p:spPr>
          <a:xfrm>
            <a:off x="6781799" y="3227950"/>
            <a:ext cx="1202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800"/>
              <a:t>Módulo 1 </a:t>
            </a:r>
            <a:endParaRPr sz="1800"/>
          </a:p>
        </p:txBody>
      </p:sp>
      <p:sp>
        <p:nvSpPr>
          <p:cNvPr id="45" name="Google Shape;45;p1"/>
          <p:cNvSpPr/>
          <p:nvPr/>
        </p:nvSpPr>
        <p:spPr>
          <a:xfrm>
            <a:off x="4155004" y="1561245"/>
            <a:ext cx="410408" cy="108198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243641" y="1688826"/>
            <a:ext cx="231428" cy="77675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309340" y="1806113"/>
            <a:ext cx="115726" cy="8367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4063319" y="1428288"/>
            <a:ext cx="595541" cy="139374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5310535" y="1539784"/>
            <a:ext cx="3448945" cy="353444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4102866" y="3467825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5335964" y="43023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416247" y="2934635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373783" y="3339542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9147058" y="575184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204106" y="4963151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204106" y="4776620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6566105" y="4855047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7721277" y="823072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5507225" y="194917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2659013" y="166852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2974329" y="230855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5551438" y="2014300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5643895" y="2102879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5643895" y="2225944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672170" y="2315660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328486" y="193629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8754804" y="4814844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487328" y="2014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481162" y="137271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4610365" y="339746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6315695" y="4856199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4788987" y="285568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83" y="1017547"/>
            <a:ext cx="4365196" cy="3272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6568924" y="57839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6597500" y="567025"/>
            <a:ext cx="810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rPr>
              <a:t>CSS</a:t>
            </a:r>
            <a:endParaRPr sz="2000" b="0" i="0" u="none" strike="noStrike" cap="none">
              <a:solidFill>
                <a:schemeClr val="accent4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7774775" y="794500"/>
            <a:ext cx="5955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rPr>
              <a:t>JS</a:t>
            </a:r>
            <a:endParaRPr/>
          </a:p>
        </p:txBody>
      </p:sp>
      <p:sp>
        <p:nvSpPr>
          <p:cNvPr id="77" name="Google Shape;77;p1"/>
          <p:cNvSpPr txBox="1"/>
          <p:nvPr/>
        </p:nvSpPr>
        <p:spPr>
          <a:xfrm>
            <a:off x="5443550" y="171675"/>
            <a:ext cx="10158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rPr>
              <a:t>HTML</a:t>
            </a:r>
            <a:endParaRPr/>
          </a:p>
        </p:txBody>
      </p:sp>
      <p:sp>
        <p:nvSpPr>
          <p:cNvPr id="78" name="Google Shape;78;p1"/>
          <p:cNvSpPr/>
          <p:nvPr/>
        </p:nvSpPr>
        <p:spPr>
          <a:xfrm>
            <a:off x="3449057" y="745056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3607899" y="823068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3129982" y="4608895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2879572" y="4610047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1"/>
          <p:cNvGrpSpPr/>
          <p:nvPr/>
        </p:nvGrpSpPr>
        <p:grpSpPr>
          <a:xfrm>
            <a:off x="4309341" y="2501400"/>
            <a:ext cx="902642" cy="608436"/>
            <a:chOff x="1319675" y="2389025"/>
            <a:chExt cx="2224000" cy="1370125"/>
          </a:xfrm>
        </p:grpSpPr>
        <p:sp>
          <p:nvSpPr>
            <p:cNvPr id="83" name="Google Shape;83;p1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221" name="Google Shape;221;p6"/>
          <p:cNvSpPr txBox="1">
            <a:spLocks noGrp="1"/>
          </p:cNvSpPr>
          <p:nvPr>
            <p:ph type="subTitle" idx="3"/>
          </p:nvPr>
        </p:nvSpPr>
        <p:spPr>
          <a:xfrm>
            <a:off x="2879714" y="4041427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1"/>
                </a:solidFill>
              </a:rPr>
              <a:t> Nossa equipe é altamente qualificada para levar a você as melhores escolhas dos produtos.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6"/>
          <p:cNvSpPr txBox="1">
            <a:spLocks noGrp="1"/>
          </p:cNvSpPr>
          <p:nvPr>
            <p:ph type="subTitle" idx="7"/>
          </p:nvPr>
        </p:nvSpPr>
        <p:spPr>
          <a:xfrm>
            <a:off x="2773381" y="1473464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pt-BR">
                <a:solidFill>
                  <a:schemeClr val="accent1"/>
                </a:solidFill>
              </a:rPr>
              <a:t>A TECHNIGHT busca qualidade em seus produtos.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6"/>
          <p:cNvSpPr txBox="1">
            <a:spLocks noGrp="1"/>
          </p:cNvSpPr>
          <p:nvPr>
            <p:ph type="subTitle" idx="9"/>
          </p:nvPr>
        </p:nvSpPr>
        <p:spPr>
          <a:xfrm>
            <a:off x="2773381" y="2398164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1"/>
                </a:solidFill>
              </a:rPr>
              <a:t>Temos 5 anos trazendo sonhos aos nossos consumidores.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6"/>
          <p:cNvSpPr txBox="1">
            <a:spLocks noGrp="1"/>
          </p:cNvSpPr>
          <p:nvPr>
            <p:ph type="subTitle" idx="14"/>
          </p:nvPr>
        </p:nvSpPr>
        <p:spPr>
          <a:xfrm>
            <a:off x="2773381" y="3287014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accent1"/>
                </a:solidFill>
              </a:rPr>
              <a:t>Produtos de ótima qualidade e conforto.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p6"/>
          <p:cNvSpPr txBox="1">
            <a:spLocks noGrp="1"/>
          </p:cNvSpPr>
          <p:nvPr>
            <p:ph type="ctrTitle" idx="16"/>
          </p:nvPr>
        </p:nvSpPr>
        <p:spPr>
          <a:xfrm>
            <a:off x="2691119" y="1402327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QUEM SOMOS</a:t>
            </a:r>
            <a:endParaRPr/>
          </a:p>
        </p:txBody>
      </p:sp>
      <p:sp>
        <p:nvSpPr>
          <p:cNvPr id="226" name="Google Shape;226;p6"/>
          <p:cNvSpPr txBox="1">
            <a:spLocks noGrp="1"/>
          </p:cNvSpPr>
          <p:nvPr>
            <p:ph type="ctrTitle" idx="17"/>
          </p:nvPr>
        </p:nvSpPr>
        <p:spPr>
          <a:xfrm>
            <a:off x="2691119" y="2326527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TEMPO DE EMPRESA</a:t>
            </a:r>
            <a:endParaRPr/>
          </a:p>
        </p:txBody>
      </p:sp>
      <p:sp>
        <p:nvSpPr>
          <p:cNvPr id="227" name="Google Shape;227;p6"/>
          <p:cNvSpPr txBox="1">
            <a:spLocks noGrp="1"/>
          </p:cNvSpPr>
          <p:nvPr>
            <p:ph type="ctrTitle" idx="18"/>
          </p:nvPr>
        </p:nvSpPr>
        <p:spPr>
          <a:xfrm>
            <a:off x="2892340" y="3217547"/>
            <a:ext cx="1887273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NOSSOS PRODUTOS</a:t>
            </a:r>
            <a:endParaRPr/>
          </a:p>
        </p:txBody>
      </p:sp>
      <p:sp>
        <p:nvSpPr>
          <p:cNvPr id="228" name="Google Shape;228;p6"/>
          <p:cNvSpPr txBox="1">
            <a:spLocks noGrp="1"/>
          </p:cNvSpPr>
          <p:nvPr>
            <p:ph type="ctrTitle" idx="20"/>
          </p:nvPr>
        </p:nvSpPr>
        <p:spPr>
          <a:xfrm>
            <a:off x="2981237" y="3975645"/>
            <a:ext cx="1715703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EQUIPE</a:t>
            </a:r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5645486" y="3186758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6"/>
          <p:cNvGrpSpPr/>
          <p:nvPr/>
        </p:nvGrpSpPr>
        <p:grpSpPr>
          <a:xfrm>
            <a:off x="5645487" y="1367427"/>
            <a:ext cx="428915" cy="426116"/>
            <a:chOff x="6226275" y="3911538"/>
            <a:chExt cx="900325" cy="894450"/>
          </a:xfrm>
        </p:grpSpPr>
        <p:sp>
          <p:nvSpPr>
            <p:cNvPr id="231" name="Google Shape;231;p6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5645475" y="2274352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6"/>
          <p:cNvGrpSpPr/>
          <p:nvPr/>
        </p:nvGrpSpPr>
        <p:grpSpPr>
          <a:xfrm>
            <a:off x="5634131" y="4113210"/>
            <a:ext cx="432964" cy="431586"/>
            <a:chOff x="5812000" y="2553488"/>
            <a:chExt cx="769850" cy="767400"/>
          </a:xfrm>
        </p:grpSpPr>
        <p:sp>
          <p:nvSpPr>
            <p:cNvPr id="241" name="Google Shape;241;p6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7" name="Google Shape;247;p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6"/>
          <p:cNvSpPr/>
          <p:nvPr/>
        </p:nvSpPr>
        <p:spPr>
          <a:xfrm>
            <a:off x="622427" y="522785"/>
            <a:ext cx="45719" cy="4571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6"/>
          <p:cNvGrpSpPr/>
          <p:nvPr/>
        </p:nvGrpSpPr>
        <p:grpSpPr>
          <a:xfrm>
            <a:off x="308309" y="245334"/>
            <a:ext cx="400765" cy="339654"/>
            <a:chOff x="1319675" y="2389025"/>
            <a:chExt cx="2224000" cy="1370125"/>
          </a:xfrm>
        </p:grpSpPr>
        <p:sp>
          <p:nvSpPr>
            <p:cNvPr id="250" name="Google Shape;250;p6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"/>
          <p:cNvSpPr txBox="1">
            <a:spLocks noGrp="1"/>
          </p:cNvSpPr>
          <p:nvPr>
            <p:ph type="ctrTitle"/>
          </p:nvPr>
        </p:nvSpPr>
        <p:spPr>
          <a:xfrm>
            <a:off x="5005425" y="1081850"/>
            <a:ext cx="26478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 EMPRESA</a:t>
            </a:r>
            <a:endParaRPr sz="3000"/>
          </a:p>
        </p:txBody>
      </p:sp>
      <p:sp>
        <p:nvSpPr>
          <p:cNvPr id="257" name="Google Shape;257;p7"/>
          <p:cNvSpPr txBox="1">
            <a:spLocks noGrp="1"/>
          </p:cNvSpPr>
          <p:nvPr>
            <p:ph type="subTitle" idx="1"/>
          </p:nvPr>
        </p:nvSpPr>
        <p:spPr>
          <a:xfrm>
            <a:off x="4199625" y="1632127"/>
            <a:ext cx="42594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	A empresa TECHNIGHT visa acima de tudo a qualidade em seus produtos. Nossas mercadorias oferecem aos clientes uma qualidade, conforto e um ótimo preço, sendo assim acessível para todos.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58" name="Google Shape;258;p7"/>
          <p:cNvCxnSpPr/>
          <p:nvPr/>
        </p:nvCxnSpPr>
        <p:spPr>
          <a:xfrm>
            <a:off x="4564125" y="1632130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9" name="Google Shape;259;p7"/>
          <p:cNvGrpSpPr/>
          <p:nvPr/>
        </p:nvGrpSpPr>
        <p:grpSpPr>
          <a:xfrm>
            <a:off x="6851401" y="3475167"/>
            <a:ext cx="1646629" cy="1284342"/>
            <a:chOff x="160325" y="221250"/>
            <a:chExt cx="7199950" cy="5116900"/>
          </a:xfrm>
        </p:grpSpPr>
        <p:sp>
          <p:nvSpPr>
            <p:cNvPr id="260" name="Google Shape;260;p7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7"/>
          <p:cNvSpPr txBox="1">
            <a:spLocks noGrp="1"/>
          </p:cNvSpPr>
          <p:nvPr>
            <p:ph type="ctrTitle"/>
          </p:nvPr>
        </p:nvSpPr>
        <p:spPr>
          <a:xfrm>
            <a:off x="2766753" y="354060"/>
            <a:ext cx="3610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Quem somos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65" name="Google Shape;265;p7"/>
          <p:cNvGrpSpPr/>
          <p:nvPr/>
        </p:nvGrpSpPr>
        <p:grpSpPr>
          <a:xfrm>
            <a:off x="205980" y="229646"/>
            <a:ext cx="428915" cy="426116"/>
            <a:chOff x="6226275" y="3911538"/>
            <a:chExt cx="900325" cy="894450"/>
          </a:xfrm>
        </p:grpSpPr>
        <p:sp>
          <p:nvSpPr>
            <p:cNvPr id="266" name="Google Shape;266;p7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 txBox="1">
            <a:spLocks noGrp="1"/>
          </p:cNvSpPr>
          <p:nvPr>
            <p:ph type="subTitle" idx="1"/>
          </p:nvPr>
        </p:nvSpPr>
        <p:spPr>
          <a:xfrm>
            <a:off x="2877375" y="1604000"/>
            <a:ext cx="55896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 	A empresa foi fundada em 2018, logo estamos há 5 anos evoluindo no mercado tecnológico e buscando se expandir por todo o mundo.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  <p:cxnSp>
        <p:nvCxnSpPr>
          <p:cNvPr id="280" name="Google Shape;280;p8"/>
          <p:cNvCxnSpPr/>
          <p:nvPr/>
        </p:nvCxnSpPr>
        <p:spPr>
          <a:xfrm>
            <a:off x="4189577" y="1642922"/>
            <a:ext cx="296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8"/>
          <p:cNvSpPr/>
          <p:nvPr/>
        </p:nvSpPr>
        <p:spPr>
          <a:xfrm>
            <a:off x="4454933" y="3419639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4861696" y="3501336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5118101" y="3449714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5113105" y="2784556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8"/>
          <p:cNvSpPr/>
          <p:nvPr/>
        </p:nvSpPr>
        <p:spPr>
          <a:xfrm>
            <a:off x="5141422" y="2812858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5178040" y="2904435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4947446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4947446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7186043" y="2784556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6934634" y="3501336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7191039" y="3449714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"/>
          <p:cNvSpPr/>
          <p:nvPr/>
        </p:nvSpPr>
        <p:spPr>
          <a:xfrm>
            <a:off x="7251809" y="2849476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"/>
          <p:cNvSpPr/>
          <p:nvPr/>
        </p:nvSpPr>
        <p:spPr>
          <a:xfrm>
            <a:off x="7215175" y="2812858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7021214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/>
          <p:nvPr/>
        </p:nvSpPr>
        <p:spPr>
          <a:xfrm>
            <a:off x="7013192" y="3579943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6149582" y="4720105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5898157" y="3501336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6152902" y="4127370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6214517" y="4032457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6178714" y="4749253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8"/>
          <p:cNvSpPr/>
          <p:nvPr/>
        </p:nvSpPr>
        <p:spPr>
          <a:xfrm>
            <a:off x="5984737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8"/>
          <p:cNvSpPr/>
          <p:nvPr/>
        </p:nvSpPr>
        <p:spPr>
          <a:xfrm>
            <a:off x="5984737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8222504" y="4720105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7971095" y="3501336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8226670" y="4127370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/>
          <p:nvPr/>
        </p:nvSpPr>
        <p:spPr>
          <a:xfrm>
            <a:off x="8288286" y="3944216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8251652" y="474840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8057675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8057675" y="3587071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5871627" y="4829132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2020</a:t>
            </a:r>
            <a:endParaRPr/>
          </a:p>
        </p:txBody>
      </p:sp>
      <p:sp>
        <p:nvSpPr>
          <p:cNvPr id="311" name="Google Shape;311;p8"/>
          <p:cNvSpPr txBox="1"/>
          <p:nvPr/>
        </p:nvSpPr>
        <p:spPr>
          <a:xfrm>
            <a:off x="7938552" y="4829132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2022</a:t>
            </a:r>
            <a:endParaRPr/>
          </a:p>
        </p:txBody>
      </p:sp>
      <p:sp>
        <p:nvSpPr>
          <p:cNvPr id="312" name="Google Shape;312;p8"/>
          <p:cNvSpPr/>
          <p:nvPr/>
        </p:nvSpPr>
        <p:spPr>
          <a:xfrm>
            <a:off x="4065297" y="4727981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3813872" y="3509212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4068617" y="4135246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4130232" y="4040333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"/>
          <p:cNvSpPr/>
          <p:nvPr/>
        </p:nvSpPr>
        <p:spPr>
          <a:xfrm>
            <a:off x="4094429" y="4757129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3900452" y="3594947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3900452" y="3594947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/>
          <p:nvPr/>
        </p:nvSpPr>
        <p:spPr>
          <a:xfrm>
            <a:off x="534891" y="3410209"/>
            <a:ext cx="4285645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 rotWithShape="1">
          <a:blip r:embed="rId3">
            <a:alphaModFix/>
          </a:blip>
          <a:srcRect l="27271" t="35198" r="48023" b="45681"/>
          <a:stretch/>
        </p:blipFill>
        <p:spPr>
          <a:xfrm>
            <a:off x="322299" y="2579894"/>
            <a:ext cx="3249571" cy="1679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8"/>
          <p:cNvSpPr txBox="1"/>
          <p:nvPr/>
        </p:nvSpPr>
        <p:spPr>
          <a:xfrm>
            <a:off x="4836162" y="2508464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2019</a:t>
            </a:r>
            <a:endParaRPr/>
          </a:p>
        </p:txBody>
      </p:sp>
      <p:sp>
        <p:nvSpPr>
          <p:cNvPr id="322" name="Google Shape;322;p8"/>
          <p:cNvSpPr txBox="1"/>
          <p:nvPr/>
        </p:nvSpPr>
        <p:spPr>
          <a:xfrm>
            <a:off x="6939029" y="2543894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2021</a:t>
            </a:r>
            <a:endParaRPr/>
          </a:p>
        </p:txBody>
      </p:sp>
      <p:sp>
        <p:nvSpPr>
          <p:cNvPr id="323" name="Google Shape;323;p8"/>
          <p:cNvSpPr txBox="1"/>
          <p:nvPr/>
        </p:nvSpPr>
        <p:spPr>
          <a:xfrm>
            <a:off x="3800641" y="4800272"/>
            <a:ext cx="697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2018</a:t>
            </a:r>
            <a:endParaRPr/>
          </a:p>
        </p:txBody>
      </p:sp>
      <p:grpSp>
        <p:nvGrpSpPr>
          <p:cNvPr id="324" name="Google Shape;324;p8"/>
          <p:cNvGrpSpPr/>
          <p:nvPr/>
        </p:nvGrpSpPr>
        <p:grpSpPr>
          <a:xfrm>
            <a:off x="4024825" y="3661783"/>
            <a:ext cx="222293" cy="237986"/>
            <a:chOff x="5029650" y="894850"/>
            <a:chExt cx="1559950" cy="1670075"/>
          </a:xfrm>
        </p:grpSpPr>
        <p:sp>
          <p:nvSpPr>
            <p:cNvPr id="325" name="Google Shape;325;p8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8"/>
          <p:cNvGrpSpPr/>
          <p:nvPr/>
        </p:nvGrpSpPr>
        <p:grpSpPr>
          <a:xfrm>
            <a:off x="5062125" y="3673035"/>
            <a:ext cx="222293" cy="237986"/>
            <a:chOff x="5029650" y="894850"/>
            <a:chExt cx="1559950" cy="1670075"/>
          </a:xfrm>
        </p:grpSpPr>
        <p:sp>
          <p:nvSpPr>
            <p:cNvPr id="330" name="Google Shape;330;p8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8"/>
          <p:cNvGrpSpPr/>
          <p:nvPr/>
        </p:nvGrpSpPr>
        <p:grpSpPr>
          <a:xfrm>
            <a:off x="6116770" y="3673035"/>
            <a:ext cx="222293" cy="237986"/>
            <a:chOff x="5029650" y="894850"/>
            <a:chExt cx="1559950" cy="1670075"/>
          </a:xfrm>
        </p:grpSpPr>
        <p:sp>
          <p:nvSpPr>
            <p:cNvPr id="335" name="Google Shape;335;p8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8"/>
          <p:cNvGrpSpPr/>
          <p:nvPr/>
        </p:nvGrpSpPr>
        <p:grpSpPr>
          <a:xfrm>
            <a:off x="7134880" y="3661783"/>
            <a:ext cx="222293" cy="237986"/>
            <a:chOff x="5029650" y="894850"/>
            <a:chExt cx="1559950" cy="1670075"/>
          </a:xfrm>
        </p:grpSpPr>
        <p:sp>
          <p:nvSpPr>
            <p:cNvPr id="340" name="Google Shape;340;p8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8"/>
          <p:cNvGrpSpPr/>
          <p:nvPr/>
        </p:nvGrpSpPr>
        <p:grpSpPr>
          <a:xfrm>
            <a:off x="8151883" y="3683320"/>
            <a:ext cx="222293" cy="237986"/>
            <a:chOff x="5029650" y="894850"/>
            <a:chExt cx="1559950" cy="1670075"/>
          </a:xfrm>
        </p:grpSpPr>
        <p:sp>
          <p:nvSpPr>
            <p:cNvPr id="345" name="Google Shape;345;p8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8"/>
          <p:cNvSpPr/>
          <p:nvPr/>
        </p:nvSpPr>
        <p:spPr>
          <a:xfrm>
            <a:off x="237229" y="117009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8"/>
          <p:cNvSpPr/>
          <p:nvPr/>
        </p:nvSpPr>
        <p:spPr>
          <a:xfrm flipH="1">
            <a:off x="2402556" y="271768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8"/>
          <p:cNvSpPr txBox="1">
            <a:spLocks noGrp="1"/>
          </p:cNvSpPr>
          <p:nvPr>
            <p:ph type="ctrTitle"/>
          </p:nvPr>
        </p:nvSpPr>
        <p:spPr>
          <a:xfrm>
            <a:off x="2689950" y="354050"/>
            <a:ext cx="376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Tempo de empresa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3" name="Google Shape;353;p8"/>
          <p:cNvSpPr txBox="1">
            <a:spLocks noGrp="1"/>
          </p:cNvSpPr>
          <p:nvPr>
            <p:ph type="ctrTitle"/>
          </p:nvPr>
        </p:nvSpPr>
        <p:spPr>
          <a:xfrm>
            <a:off x="3571875" y="1081850"/>
            <a:ext cx="42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FUNDAÇÃO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"/>
          <p:cNvSpPr/>
          <p:nvPr/>
        </p:nvSpPr>
        <p:spPr>
          <a:xfrm>
            <a:off x="237240" y="146332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8008" y="2775761"/>
            <a:ext cx="5108336" cy="261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9"/>
          <p:cNvSpPr txBox="1">
            <a:spLocks noGrp="1"/>
          </p:cNvSpPr>
          <p:nvPr>
            <p:ph type="ctrTitle"/>
          </p:nvPr>
        </p:nvSpPr>
        <p:spPr>
          <a:xfrm>
            <a:off x="2689950" y="354050"/>
            <a:ext cx="376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Nossos produtos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2" name="Google Shape;362;p9"/>
          <p:cNvSpPr txBox="1">
            <a:spLocks noGrp="1"/>
          </p:cNvSpPr>
          <p:nvPr>
            <p:ph type="ctrTitle"/>
          </p:nvPr>
        </p:nvSpPr>
        <p:spPr>
          <a:xfrm>
            <a:off x="3571875" y="1081850"/>
            <a:ext cx="42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MERCADORIAS</a:t>
            </a:r>
            <a:endParaRPr sz="3000"/>
          </a:p>
        </p:txBody>
      </p:sp>
      <p:cxnSp>
        <p:nvCxnSpPr>
          <p:cNvPr id="363" name="Google Shape;363;p9"/>
          <p:cNvCxnSpPr/>
          <p:nvPr/>
        </p:nvCxnSpPr>
        <p:spPr>
          <a:xfrm>
            <a:off x="3906975" y="1632130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9"/>
          <p:cNvSpPr txBox="1">
            <a:spLocks noGrp="1"/>
          </p:cNvSpPr>
          <p:nvPr>
            <p:ph type="subTitle" idx="1"/>
          </p:nvPr>
        </p:nvSpPr>
        <p:spPr>
          <a:xfrm>
            <a:off x="2877375" y="1604000"/>
            <a:ext cx="5589600" cy="12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Nosso objetivo é entregar ao mercado os melhores computadores e acessórios para os games. A empresa leva esse viés como meta de serviço, ou seja, de sempre oferecer o melhor ao cliente.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280592" y="226911"/>
            <a:ext cx="432964" cy="431586"/>
            <a:chOff x="5812000" y="2553488"/>
            <a:chExt cx="769850" cy="767400"/>
          </a:xfrm>
        </p:grpSpPr>
        <p:sp>
          <p:nvSpPr>
            <p:cNvPr id="370" name="Google Shape;370;p10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10"/>
          <p:cNvSpPr/>
          <p:nvPr/>
        </p:nvSpPr>
        <p:spPr>
          <a:xfrm>
            <a:off x="2756305" y="4030329"/>
            <a:ext cx="1137575" cy="933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2656310" y="4340401"/>
            <a:ext cx="1394100" cy="3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u="none" strike="noStrike" cap="none">
                <a:solidFill>
                  <a:schemeClr val="dk1"/>
                </a:solidFill>
              </a:rPr>
              <a:t>Programador Web</a:t>
            </a:r>
            <a:endParaRPr sz="1200" i="1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302807" y="4200679"/>
            <a:ext cx="2076000" cy="13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Jason Miller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0"/>
          <p:cNvSpPr/>
          <p:nvPr/>
        </p:nvSpPr>
        <p:spPr>
          <a:xfrm>
            <a:off x="2858428" y="3013476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0718" y="3017544"/>
            <a:ext cx="860147" cy="8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0"/>
          <p:cNvSpPr/>
          <p:nvPr/>
        </p:nvSpPr>
        <p:spPr>
          <a:xfrm>
            <a:off x="3933408" y="4017275"/>
            <a:ext cx="1177758" cy="933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"/>
          <p:cNvSpPr txBox="1"/>
          <p:nvPr/>
        </p:nvSpPr>
        <p:spPr>
          <a:xfrm>
            <a:off x="3816303" y="4327347"/>
            <a:ext cx="1394100" cy="3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endParaRPr sz="12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Designer</a:t>
            </a:r>
            <a:endParaRPr sz="1200" b="0" i="1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3" name="Google Shape;383;p10"/>
          <p:cNvSpPr/>
          <p:nvPr/>
        </p:nvSpPr>
        <p:spPr>
          <a:xfrm>
            <a:off x="4105358" y="3005347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3239" y="3038862"/>
            <a:ext cx="817520" cy="8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0"/>
          <p:cNvSpPr txBox="1"/>
          <p:nvPr/>
        </p:nvSpPr>
        <p:spPr>
          <a:xfrm>
            <a:off x="3511904" y="4624953"/>
            <a:ext cx="2076000" cy="13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Levi Barbosa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0"/>
          <p:cNvSpPr/>
          <p:nvPr/>
        </p:nvSpPr>
        <p:spPr>
          <a:xfrm>
            <a:off x="5167946" y="4024011"/>
            <a:ext cx="1244489" cy="933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 txBox="1"/>
          <p:nvPr/>
        </p:nvSpPr>
        <p:spPr>
          <a:xfrm>
            <a:off x="5094509" y="4333237"/>
            <a:ext cx="1394100" cy="3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Administradora Empresarial</a:t>
            </a:r>
            <a:endParaRPr sz="1200" b="0" i="1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10"/>
          <p:cNvSpPr/>
          <p:nvPr/>
        </p:nvSpPr>
        <p:spPr>
          <a:xfrm>
            <a:off x="5323527" y="3013474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07415" y="3063483"/>
            <a:ext cx="768270" cy="768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0"/>
          <p:cNvSpPr txBox="1"/>
          <p:nvPr/>
        </p:nvSpPr>
        <p:spPr>
          <a:xfrm>
            <a:off x="4669039" y="4624076"/>
            <a:ext cx="2076000" cy="116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Helena Price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>
            <a:off x="6470668" y="4022685"/>
            <a:ext cx="1098739" cy="933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0"/>
          <p:cNvSpPr txBox="1"/>
          <p:nvPr/>
        </p:nvSpPr>
        <p:spPr>
          <a:xfrm>
            <a:off x="6347461" y="4340401"/>
            <a:ext cx="1394100" cy="3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Consultor de vendas</a:t>
            </a:r>
            <a:endParaRPr sz="1200" b="0" i="1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3" name="Google Shape;393;p10"/>
          <p:cNvSpPr/>
          <p:nvPr/>
        </p:nvSpPr>
        <p:spPr>
          <a:xfrm>
            <a:off x="6577847" y="3005353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5977912" y="4624076"/>
            <a:ext cx="2076000" cy="13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Richarddy B.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6969" y="3050095"/>
            <a:ext cx="795056" cy="79505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0"/>
          <p:cNvSpPr/>
          <p:nvPr/>
        </p:nvSpPr>
        <p:spPr>
          <a:xfrm>
            <a:off x="7662032" y="4015385"/>
            <a:ext cx="1066941" cy="933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0"/>
          <p:cNvSpPr txBox="1"/>
          <p:nvPr/>
        </p:nvSpPr>
        <p:spPr>
          <a:xfrm>
            <a:off x="7513265" y="4325457"/>
            <a:ext cx="1394100" cy="3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CEO</a:t>
            </a:r>
            <a:endParaRPr sz="1400" b="0" i="1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8" name="Google Shape;398;p10"/>
          <p:cNvSpPr txBox="1"/>
          <p:nvPr/>
        </p:nvSpPr>
        <p:spPr>
          <a:xfrm>
            <a:off x="7172315" y="4223918"/>
            <a:ext cx="2076000" cy="13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Sarah Souza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7728845" y="2980982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88619" y="3031004"/>
            <a:ext cx="833235" cy="83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"/>
          <p:cNvSpPr txBox="1">
            <a:spLocks noGrp="1"/>
          </p:cNvSpPr>
          <p:nvPr>
            <p:ph type="ctrTitle"/>
          </p:nvPr>
        </p:nvSpPr>
        <p:spPr>
          <a:xfrm>
            <a:off x="2689950" y="354050"/>
            <a:ext cx="3764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Equipe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3" name="Google Shape;403;p10"/>
          <p:cNvSpPr txBox="1">
            <a:spLocks noGrp="1"/>
          </p:cNvSpPr>
          <p:nvPr>
            <p:ph type="ctrTitle"/>
          </p:nvPr>
        </p:nvSpPr>
        <p:spPr>
          <a:xfrm>
            <a:off x="3571875" y="1081850"/>
            <a:ext cx="420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TIME</a:t>
            </a:r>
            <a:endParaRPr sz="3000"/>
          </a:p>
        </p:txBody>
      </p:sp>
      <p:cxnSp>
        <p:nvCxnSpPr>
          <p:cNvPr id="404" name="Google Shape;404;p10"/>
          <p:cNvCxnSpPr/>
          <p:nvPr/>
        </p:nvCxnSpPr>
        <p:spPr>
          <a:xfrm>
            <a:off x="3906975" y="1632130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10"/>
          <p:cNvSpPr txBox="1">
            <a:spLocks noGrp="1"/>
          </p:cNvSpPr>
          <p:nvPr>
            <p:ph type="subTitle" idx="1"/>
          </p:nvPr>
        </p:nvSpPr>
        <p:spPr>
          <a:xfrm>
            <a:off x="2877375" y="1600200"/>
            <a:ext cx="5589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Bree Serif"/>
                <a:ea typeface="Bree Serif"/>
                <a:cs typeface="Bree Serif"/>
                <a:sym typeface="Bree Serif"/>
              </a:rPr>
              <a:t>Contamos com profissionais qualificados em suas devidas atuações de serviços e buscamos  aprofundar seus conhecimentos.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"/>
          <p:cNvSpPr txBox="1"/>
          <p:nvPr/>
        </p:nvSpPr>
        <p:spPr>
          <a:xfrm>
            <a:off x="2183646" y="2122536"/>
            <a:ext cx="6674294" cy="10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48FFD5"/>
                </a:solidFill>
                <a:latin typeface="Algerian"/>
                <a:ea typeface="Algerian"/>
                <a:cs typeface="Algerian"/>
                <a:sym typeface="Algerian"/>
              </a:rPr>
              <a:t>ConfiA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48FFD5"/>
                </a:solidFill>
                <a:latin typeface="Algerian"/>
                <a:ea typeface="Algerian"/>
                <a:cs typeface="Algerian"/>
                <a:sym typeface="Algerian"/>
              </a:rPr>
              <a:t>No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>
                <a:solidFill>
                  <a:srgbClr val="48FFD5"/>
                </a:solidFill>
                <a:latin typeface="Algerian"/>
                <a:ea typeface="Algerian"/>
                <a:cs typeface="Algerian"/>
                <a:sym typeface="Algerian"/>
              </a:rPr>
              <a:t>processo!</a:t>
            </a:r>
            <a:br>
              <a:rPr lang="pt-BR" sz="4800" b="0" i="0" u="none" strike="noStrike" cap="none">
                <a:solidFill>
                  <a:srgbClr val="48FFD5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4800" b="0" i="0" u="none" strike="noStrike" cap="none">
              <a:solidFill>
                <a:srgbClr val="48FFD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11" name="Google Shape;41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1414" y="2665072"/>
            <a:ext cx="6358759" cy="2159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1"/>
          <p:cNvSpPr txBox="1"/>
          <p:nvPr/>
        </p:nvSpPr>
        <p:spPr>
          <a:xfrm>
            <a:off x="1545146" y="1446958"/>
            <a:ext cx="6674294" cy="10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4000" b="0" i="0" u="none" strike="noStrike" cap="none">
                <a:solidFill>
                  <a:srgbClr val="48FFD5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4000" b="0" i="0" u="none" strike="noStrike" cap="none">
              <a:solidFill>
                <a:srgbClr val="48FFD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13" name="Google Shape;4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288f3e950_0_32"/>
          <p:cNvSpPr txBox="1">
            <a:spLocks noGrp="1"/>
          </p:cNvSpPr>
          <p:nvPr>
            <p:ph type="subTitle" idx="1"/>
          </p:nvPr>
        </p:nvSpPr>
        <p:spPr>
          <a:xfrm>
            <a:off x="2288075" y="1619129"/>
            <a:ext cx="40914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Primeiro passo foi a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procura de sites convenientes a nossa ideia. Que é vender produtos de informática.</a:t>
            </a:r>
            <a:endParaRPr sz="1800"/>
          </a:p>
        </p:txBody>
      </p:sp>
      <p:sp>
        <p:nvSpPr>
          <p:cNvPr id="90" name="Google Shape;90;g16288f3e950_0_32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1" name="Google Shape;91;g16288f3e950_0_32"/>
          <p:cNvPicPr preferRelativeResize="0"/>
          <p:nvPr/>
        </p:nvPicPr>
        <p:blipFill rotWithShape="1">
          <a:blip r:embed="rId3">
            <a:alphaModFix/>
          </a:blip>
          <a:srcRect l="23672" t="11565" r="24921" b="6238"/>
          <a:stretch/>
        </p:blipFill>
        <p:spPr>
          <a:xfrm>
            <a:off x="6328365" y="485775"/>
            <a:ext cx="2555069" cy="229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6288f3e950_0_32"/>
          <p:cNvPicPr preferRelativeResize="0"/>
          <p:nvPr/>
        </p:nvPicPr>
        <p:blipFill rotWithShape="1">
          <a:blip r:embed="rId4">
            <a:alphaModFix/>
          </a:blip>
          <a:srcRect l="24296" t="12648" r="26796"/>
          <a:stretch/>
        </p:blipFill>
        <p:spPr>
          <a:xfrm>
            <a:off x="6328365" y="2873262"/>
            <a:ext cx="2555069" cy="220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6288f3e950_0_32"/>
          <p:cNvPicPr preferRelativeResize="0"/>
          <p:nvPr/>
        </p:nvPicPr>
        <p:blipFill rotWithShape="1">
          <a:blip r:embed="rId5">
            <a:alphaModFix/>
          </a:blip>
          <a:srcRect t="7908" r="1234" b="3923"/>
          <a:stretch/>
        </p:blipFill>
        <p:spPr>
          <a:xfrm>
            <a:off x="2492386" y="2918162"/>
            <a:ext cx="3530401" cy="211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6288f3e950_0_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6288f3e950_0_32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6288f3e950_0_32"/>
          <p:cNvSpPr txBox="1">
            <a:spLocks noGrp="1"/>
          </p:cNvSpPr>
          <p:nvPr>
            <p:ph type="ctrTitle"/>
          </p:nvPr>
        </p:nvSpPr>
        <p:spPr>
          <a:xfrm>
            <a:off x="3581675" y="1114500"/>
            <a:ext cx="1504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INÍCIO</a:t>
            </a:r>
            <a:endParaRPr sz="3000"/>
          </a:p>
        </p:txBody>
      </p:sp>
      <p:cxnSp>
        <p:nvCxnSpPr>
          <p:cNvPr id="97" name="Google Shape;97;g16288f3e950_0_32"/>
          <p:cNvCxnSpPr/>
          <p:nvPr/>
        </p:nvCxnSpPr>
        <p:spPr>
          <a:xfrm>
            <a:off x="2528527" y="169531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288f3e950_0_44"/>
          <p:cNvSpPr txBox="1">
            <a:spLocks noGrp="1"/>
          </p:cNvSpPr>
          <p:nvPr>
            <p:ph type="subTitle" idx="1"/>
          </p:nvPr>
        </p:nvSpPr>
        <p:spPr>
          <a:xfrm>
            <a:off x="2029975" y="1693075"/>
            <a:ext cx="45927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Criação de um repositório no GitHub que foi compartilhado com todos os membros do grupo, além da criação de um servidor no Discord para facilitar a nossa comunicação e dar feedback no andamento do projeto. 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Também foi criada uma pasta compartilhada no Google Drive para armazenar todas as imagens e arquivos que foram utilizados pelos membros da squad. </a:t>
            </a:r>
            <a:endParaRPr sz="1800"/>
          </a:p>
        </p:txBody>
      </p:sp>
      <p:sp>
        <p:nvSpPr>
          <p:cNvPr id="103" name="Google Shape;103;g16288f3e950_0_44"/>
          <p:cNvSpPr/>
          <p:nvPr/>
        </p:nvSpPr>
        <p:spPr>
          <a:xfrm>
            <a:off x="8433391" y="325602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6288f3e950_0_44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5" name="Google Shape;105;g16288f3e950_0_44"/>
          <p:cNvSpPr txBox="1">
            <a:spLocks noGrp="1"/>
          </p:cNvSpPr>
          <p:nvPr>
            <p:ph type="ctrTitle"/>
          </p:nvPr>
        </p:nvSpPr>
        <p:spPr>
          <a:xfrm>
            <a:off x="2975825" y="1038300"/>
            <a:ext cx="2715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i="1">
                <a:latin typeface="Roboto"/>
                <a:ea typeface="Roboto"/>
                <a:cs typeface="Roboto"/>
                <a:sym typeface="Roboto"/>
              </a:rPr>
              <a:t>Planejamento</a:t>
            </a:r>
            <a:endParaRPr sz="3000"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" name="Google Shape;106;g16288f3e950_0_44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g16288f3e950_0_44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16288f3e950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5023" y="2427352"/>
            <a:ext cx="1006120" cy="100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6288f3e950_0_44"/>
          <p:cNvSpPr/>
          <p:nvPr/>
        </p:nvSpPr>
        <p:spPr>
          <a:xfrm>
            <a:off x="6098966" y="325602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6288f3e950_0_44"/>
          <p:cNvSpPr/>
          <p:nvPr/>
        </p:nvSpPr>
        <p:spPr>
          <a:xfrm>
            <a:off x="8433391" y="3322452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16288f3e950_0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6288f3e950_0_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8035" y="3721382"/>
            <a:ext cx="10001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6288f3e950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3825" y="501425"/>
            <a:ext cx="2528527" cy="1422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subTitle" idx="1"/>
          </p:nvPr>
        </p:nvSpPr>
        <p:spPr>
          <a:xfrm>
            <a:off x="1861175" y="1693075"/>
            <a:ext cx="4945200" cy="3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Além do VS Code, também foram utilizados outros programas que nos ajudaram nas etapas de criação do nosso site.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Notepad++ para editar arquivos em massa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Google Drive para compartilhamento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Photoshop para criação do logo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Paint 3D para edição de algumas imagens</a:t>
            </a:r>
            <a:endParaRPr sz="1800"/>
          </a:p>
        </p:txBody>
      </p:sp>
      <p:sp>
        <p:nvSpPr>
          <p:cNvPr id="119" name="Google Shape;119;p2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9448" y="1908599"/>
            <a:ext cx="2963652" cy="15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690" y="325588"/>
            <a:ext cx="1313172" cy="113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6900" y="3623128"/>
            <a:ext cx="2688740" cy="1337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4" name="Google Shape;124;p2"/>
          <p:cNvSpPr txBox="1">
            <a:spLocks noGrp="1"/>
          </p:cNvSpPr>
          <p:nvPr>
            <p:ph type="ctrTitle"/>
          </p:nvPr>
        </p:nvSpPr>
        <p:spPr>
          <a:xfrm>
            <a:off x="3023825" y="1038300"/>
            <a:ext cx="2619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i="1">
                <a:latin typeface="Roboto"/>
                <a:ea typeface="Roboto"/>
                <a:cs typeface="Roboto"/>
                <a:sym typeface="Roboto"/>
              </a:rPr>
              <a:t>Preparação</a:t>
            </a:r>
            <a:endParaRPr sz="3000"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2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/>
          <p:nvPr/>
        </p:nvSpPr>
        <p:spPr>
          <a:xfrm>
            <a:off x="8318166" y="46629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908291" y="5541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subTitle" idx="1"/>
          </p:nvPr>
        </p:nvSpPr>
        <p:spPr>
          <a:xfrm>
            <a:off x="2880350" y="1822700"/>
            <a:ext cx="4758600" cy="3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      </a:t>
            </a:r>
            <a:r>
              <a:rPr lang="pt-BR" sz="1800" b="1" i="1">
                <a:latin typeface="Roboto"/>
                <a:ea typeface="Roboto"/>
                <a:cs typeface="Roboto"/>
                <a:sym typeface="Roboto"/>
              </a:rPr>
              <a:t>Divisão de tarefas:</a:t>
            </a:r>
            <a:endParaRPr sz="18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HTML e CSS do “index”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HTML e CSS das páginas dos produtos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HTML e CSS do “sobre nós” e “nossa equipe”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HTML e CSS do “contatos”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Slides e Javascript das páginas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</p:txBody>
      </p:sp>
      <p:sp>
        <p:nvSpPr>
          <p:cNvPr id="134" name="Google Shape;134;p4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ctrTitle"/>
          </p:nvPr>
        </p:nvSpPr>
        <p:spPr>
          <a:xfrm>
            <a:off x="3668675" y="1038300"/>
            <a:ext cx="1330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MEIO</a:t>
            </a:r>
            <a:endParaRPr sz="3000"/>
          </a:p>
        </p:txBody>
      </p:sp>
      <p:cxnSp>
        <p:nvCxnSpPr>
          <p:cNvPr id="137" name="Google Shape;137;p4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37" y="162550"/>
            <a:ext cx="1251638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50" y="1759250"/>
            <a:ext cx="1081424" cy="14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350" y="3289525"/>
            <a:ext cx="1081426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25" y="2347850"/>
            <a:ext cx="489626" cy="4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25" y="2843675"/>
            <a:ext cx="489626" cy="4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25" y="3333300"/>
            <a:ext cx="489626" cy="4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25" y="3795700"/>
            <a:ext cx="489626" cy="4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725" y="4285325"/>
            <a:ext cx="489626" cy="4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288f3e950_0_83"/>
          <p:cNvSpPr txBox="1">
            <a:spLocks noGrp="1"/>
          </p:cNvSpPr>
          <p:nvPr>
            <p:ph type="subTitle" idx="1"/>
          </p:nvPr>
        </p:nvSpPr>
        <p:spPr>
          <a:xfrm>
            <a:off x="2041775" y="1822825"/>
            <a:ext cx="45840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INDEX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PÁGINA DOS PRODUTOS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SOBRE NÓS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NOSSA EQUIPE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/>
              <a:t>CONTATO</a:t>
            </a:r>
            <a:endParaRPr sz="1800"/>
          </a:p>
        </p:txBody>
      </p:sp>
      <p:sp>
        <p:nvSpPr>
          <p:cNvPr id="152" name="Google Shape;152;g16288f3e950_0_83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g16288f3e950_0_83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6288f3e950_0_83"/>
          <p:cNvSpPr txBox="1">
            <a:spLocks noGrp="1"/>
          </p:cNvSpPr>
          <p:nvPr>
            <p:ph type="ctrTitle"/>
          </p:nvPr>
        </p:nvSpPr>
        <p:spPr>
          <a:xfrm>
            <a:off x="2305175" y="1038300"/>
            <a:ext cx="4057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i="1">
                <a:latin typeface="Roboto"/>
                <a:ea typeface="Roboto"/>
                <a:cs typeface="Roboto"/>
                <a:sym typeface="Roboto"/>
              </a:rPr>
              <a:t>Criação das páginas</a:t>
            </a:r>
            <a:endParaRPr sz="3000"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g16288f3e950_0_83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g16288f3e950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6288f3e950_0_83"/>
          <p:cNvSpPr/>
          <p:nvPr/>
        </p:nvSpPr>
        <p:spPr>
          <a:xfrm rot="5400000">
            <a:off x="4159025" y="2234945"/>
            <a:ext cx="349500" cy="247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6288f3e950_0_83"/>
          <p:cNvSpPr/>
          <p:nvPr/>
        </p:nvSpPr>
        <p:spPr>
          <a:xfrm rot="5400000">
            <a:off x="4159025" y="2855945"/>
            <a:ext cx="349500" cy="247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6288f3e950_0_83"/>
          <p:cNvSpPr/>
          <p:nvPr/>
        </p:nvSpPr>
        <p:spPr>
          <a:xfrm rot="5400000">
            <a:off x="4159025" y="3534095"/>
            <a:ext cx="349500" cy="247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6288f3e950_0_83"/>
          <p:cNvSpPr/>
          <p:nvPr/>
        </p:nvSpPr>
        <p:spPr>
          <a:xfrm rot="5400000">
            <a:off x="4159025" y="4120895"/>
            <a:ext cx="349500" cy="2478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g16288f3e950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37" y="162550"/>
            <a:ext cx="1251638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6288f3e950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50" y="1759250"/>
            <a:ext cx="1081424" cy="14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6288f3e950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350" y="3289525"/>
            <a:ext cx="1081426" cy="150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6288f3e950_0_83"/>
          <p:cNvSpPr/>
          <p:nvPr/>
        </p:nvSpPr>
        <p:spPr>
          <a:xfrm>
            <a:off x="832091" y="6303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6288f3e950_0_83"/>
          <p:cNvSpPr/>
          <p:nvPr/>
        </p:nvSpPr>
        <p:spPr>
          <a:xfrm>
            <a:off x="7254666" y="47009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288f3e950_0_108"/>
          <p:cNvSpPr txBox="1">
            <a:spLocks noGrp="1"/>
          </p:cNvSpPr>
          <p:nvPr>
            <p:ph type="subTitle" idx="1"/>
          </p:nvPr>
        </p:nvSpPr>
        <p:spPr>
          <a:xfrm>
            <a:off x="2041775" y="1822825"/>
            <a:ext cx="45840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b="1" i="1">
                <a:latin typeface="Roboto"/>
                <a:ea typeface="Roboto"/>
                <a:cs typeface="Roboto"/>
                <a:sym typeface="Roboto"/>
              </a:rPr>
              <a:t>Link entre as páginas</a:t>
            </a:r>
            <a:endParaRPr sz="18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INDEX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PÁGINA DOS PRODUTOS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SOBRE NÓS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NOSSA EQUIPE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</a:rPr>
              <a:t>CONTATO</a:t>
            </a:r>
            <a:endParaRPr sz="1800"/>
          </a:p>
        </p:txBody>
      </p:sp>
      <p:sp>
        <p:nvSpPr>
          <p:cNvPr id="171" name="Google Shape;171;g16288f3e950_0_108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2" name="Google Shape;172;g16288f3e950_0_108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6288f3e950_0_108"/>
          <p:cNvSpPr txBox="1">
            <a:spLocks noGrp="1"/>
          </p:cNvSpPr>
          <p:nvPr>
            <p:ph type="ctrTitle"/>
          </p:nvPr>
        </p:nvSpPr>
        <p:spPr>
          <a:xfrm>
            <a:off x="2305175" y="1038300"/>
            <a:ext cx="40572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i="1">
                <a:latin typeface="Roboto"/>
                <a:ea typeface="Roboto"/>
                <a:cs typeface="Roboto"/>
                <a:sym typeface="Roboto"/>
              </a:rPr>
              <a:t>Ajustes finais</a:t>
            </a:r>
            <a:endParaRPr sz="3000"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g16288f3e950_0_108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5" name="Google Shape;175;g16288f3e950_0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6288f3e950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37" y="162550"/>
            <a:ext cx="1251638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6288f3e950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50" y="1759250"/>
            <a:ext cx="1081424" cy="14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6288f3e950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350" y="3289525"/>
            <a:ext cx="1081426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5175" y="2224610"/>
            <a:ext cx="504826" cy="5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550" y="2224610"/>
            <a:ext cx="504826" cy="5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5175" y="3190272"/>
            <a:ext cx="504826" cy="5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5175" y="4224860"/>
            <a:ext cx="504826" cy="5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550" y="3190285"/>
            <a:ext cx="504826" cy="50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6288f3e950_0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550" y="4224860"/>
            <a:ext cx="504826" cy="5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288f3e950_0_136"/>
          <p:cNvSpPr txBox="1">
            <a:spLocks noGrp="1"/>
          </p:cNvSpPr>
          <p:nvPr>
            <p:ph type="subTitle" idx="1"/>
          </p:nvPr>
        </p:nvSpPr>
        <p:spPr>
          <a:xfrm>
            <a:off x="2041775" y="1822825"/>
            <a:ext cx="4584000" cy="3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b="1">
                <a:latin typeface="Roboto"/>
                <a:ea typeface="Roboto"/>
                <a:cs typeface="Roboto"/>
                <a:sym typeface="Roboto"/>
              </a:rPr>
              <a:t>Checagem de todo o projeto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lt1"/>
                </a:solidFill>
              </a:rPr>
              <a:t>Páginas funcionam corretamente;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lt1"/>
                </a:solidFill>
              </a:rPr>
              <a:t>Link entre as páginas;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lt1"/>
                </a:solidFill>
              </a:rPr>
              <a:t>Resolução das imagens;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lt1"/>
                </a:solidFill>
              </a:rPr>
              <a:t>Carrinho de compras;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chemeClr val="lt1"/>
                </a:solidFill>
              </a:rPr>
              <a:t>Formulário de contato;</a:t>
            </a:r>
            <a:endParaRPr sz="1800"/>
          </a:p>
        </p:txBody>
      </p:sp>
      <p:sp>
        <p:nvSpPr>
          <p:cNvPr id="190" name="Google Shape;190;g16288f3e950_0_136"/>
          <p:cNvSpPr txBox="1">
            <a:spLocks noGrp="1"/>
          </p:cNvSpPr>
          <p:nvPr>
            <p:ph type="ctrTitle"/>
          </p:nvPr>
        </p:nvSpPr>
        <p:spPr>
          <a:xfrm>
            <a:off x="2528525" y="381000"/>
            <a:ext cx="36105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Passo a passo!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1" name="Google Shape;191;g16288f3e950_0_136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6288f3e950_0_136"/>
          <p:cNvSpPr txBox="1">
            <a:spLocks noGrp="1"/>
          </p:cNvSpPr>
          <p:nvPr>
            <p:ph type="ctrTitle"/>
          </p:nvPr>
        </p:nvSpPr>
        <p:spPr>
          <a:xfrm>
            <a:off x="3881375" y="1038300"/>
            <a:ext cx="9048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FIM</a:t>
            </a:r>
            <a:endParaRPr sz="3000"/>
          </a:p>
        </p:txBody>
      </p:sp>
      <p:cxnSp>
        <p:nvCxnSpPr>
          <p:cNvPr id="193" name="Google Shape;193;g16288f3e950_0_136"/>
          <p:cNvCxnSpPr/>
          <p:nvPr/>
        </p:nvCxnSpPr>
        <p:spPr>
          <a:xfrm>
            <a:off x="2568577" y="169306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" name="Google Shape;194;g16288f3e950_0_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6288f3e950_0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37" y="162550"/>
            <a:ext cx="1251638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6288f3e950_0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50" y="1759250"/>
            <a:ext cx="1081424" cy="143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6288f3e950_0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350" y="3289525"/>
            <a:ext cx="1081426" cy="150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6288f3e9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775" y="2105025"/>
            <a:ext cx="526800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6288f3e9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775" y="2667975"/>
            <a:ext cx="526800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6288f3e9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775" y="3179275"/>
            <a:ext cx="526800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6288f3e9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775" y="3698550"/>
            <a:ext cx="526800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6288f3e950_0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775" y="4253525"/>
            <a:ext cx="526800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>
            <a:spLocks noGrp="1"/>
          </p:cNvSpPr>
          <p:nvPr>
            <p:ph type="ctrTitle"/>
          </p:nvPr>
        </p:nvSpPr>
        <p:spPr>
          <a:xfrm>
            <a:off x="2448025" y="283425"/>
            <a:ext cx="4197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 b="1" i="1">
                <a:latin typeface="Comic Sans MS"/>
                <a:ea typeface="Comic Sans MS"/>
                <a:cs typeface="Comic Sans MS"/>
                <a:sym typeface="Comic Sans MS"/>
              </a:rPr>
              <a:t>EXTRA</a:t>
            </a:r>
            <a:endParaRPr sz="3000" b="1" i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>
            <a:off x="2448025" y="935825"/>
            <a:ext cx="4197600" cy="20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b="1">
                <a:latin typeface="Roboto"/>
                <a:ea typeface="Roboto"/>
                <a:cs typeface="Roboto"/>
                <a:sym typeface="Roboto"/>
              </a:rPr>
              <a:t>DIFICULDADES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Delay do GitHub Desktop.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Layout das páginas (CSS).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Adicionar pump para área do perfil.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</p:txBody>
      </p:sp>
      <p:cxnSp>
        <p:nvCxnSpPr>
          <p:cNvPr id="209" name="Google Shape;209;p5"/>
          <p:cNvCxnSpPr/>
          <p:nvPr/>
        </p:nvCxnSpPr>
        <p:spPr>
          <a:xfrm>
            <a:off x="2781625" y="890035"/>
            <a:ext cx="353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5"/>
          <p:cNvSpPr txBox="1"/>
          <p:nvPr/>
        </p:nvSpPr>
        <p:spPr>
          <a:xfrm>
            <a:off x="2641375" y="2858100"/>
            <a:ext cx="3810900" cy="22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</a:pPr>
            <a:r>
              <a:rPr lang="pt-BR" sz="1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 BUSCA DO CONHECIMENTO</a:t>
            </a: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</a:pPr>
            <a:endParaRPr sz="1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pt-BR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Stackoverflow</a:t>
            </a:r>
            <a:r>
              <a:rPr lang="pt-BR"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;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W3 Schools;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 Mozilla;</a:t>
            </a: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</a:pPr>
            <a:r>
              <a:rPr lang="pt-BR"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Reddit;</a:t>
            </a:r>
            <a:br>
              <a:rPr lang="pt-BR"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None/>
            </a:pPr>
            <a:endParaRPr sz="1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90325" y="1081850"/>
            <a:ext cx="3270673" cy="24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25" y="890025"/>
            <a:ext cx="1636026" cy="1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5900" y="2858100"/>
            <a:ext cx="1855475" cy="18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5"/>
          <p:cNvSpPr/>
          <p:nvPr/>
        </p:nvSpPr>
        <p:spPr>
          <a:xfrm>
            <a:off x="527291" y="325589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8351691" y="4713564"/>
            <a:ext cx="299676" cy="297376"/>
          </a:xfrm>
          <a:custGeom>
            <a:avLst/>
            <a:gdLst/>
            <a:ahLst/>
            <a:cxnLst/>
            <a:rect l="l" t="t" r="r" b="b"/>
            <a:pathLst>
              <a:path w="8189" h="8241" extrusionOk="0">
                <a:moveTo>
                  <a:pt x="4122" y="1305"/>
                </a:moveTo>
                <a:cubicBezTo>
                  <a:pt x="5702" y="1305"/>
                  <a:pt x="7213" y="2692"/>
                  <a:pt x="6884" y="4590"/>
                </a:cubicBezTo>
                <a:cubicBezTo>
                  <a:pt x="6676" y="5737"/>
                  <a:pt x="5737" y="6624"/>
                  <a:pt x="4590" y="6833"/>
                </a:cubicBezTo>
                <a:cubicBezTo>
                  <a:pt x="4413" y="6864"/>
                  <a:pt x="4241" y="6879"/>
                  <a:pt x="4074" y="6879"/>
                </a:cubicBezTo>
                <a:cubicBezTo>
                  <a:pt x="1724" y="6879"/>
                  <a:pt x="389" y="3940"/>
                  <a:pt x="2191" y="2139"/>
                </a:cubicBezTo>
                <a:cubicBezTo>
                  <a:pt x="2754" y="1560"/>
                  <a:pt x="3444" y="1305"/>
                  <a:pt x="4122" y="1305"/>
                </a:cubicBezTo>
                <a:close/>
                <a:moveTo>
                  <a:pt x="3442" y="0"/>
                </a:moveTo>
                <a:cubicBezTo>
                  <a:pt x="3338" y="0"/>
                  <a:pt x="3234" y="105"/>
                  <a:pt x="3234" y="209"/>
                </a:cubicBezTo>
                <a:lnTo>
                  <a:pt x="3234" y="418"/>
                </a:lnTo>
                <a:cubicBezTo>
                  <a:pt x="3234" y="522"/>
                  <a:pt x="3181" y="574"/>
                  <a:pt x="3077" y="626"/>
                </a:cubicBezTo>
                <a:cubicBezTo>
                  <a:pt x="2869" y="678"/>
                  <a:pt x="2608" y="783"/>
                  <a:pt x="2399" y="887"/>
                </a:cubicBezTo>
                <a:cubicBezTo>
                  <a:pt x="2373" y="913"/>
                  <a:pt x="2334" y="926"/>
                  <a:pt x="2295" y="926"/>
                </a:cubicBezTo>
                <a:cubicBezTo>
                  <a:pt x="2256" y="926"/>
                  <a:pt x="2217" y="913"/>
                  <a:pt x="2191" y="887"/>
                </a:cubicBezTo>
                <a:lnTo>
                  <a:pt x="2034" y="731"/>
                </a:lnTo>
                <a:cubicBezTo>
                  <a:pt x="1982" y="705"/>
                  <a:pt x="1930" y="691"/>
                  <a:pt x="1878" y="691"/>
                </a:cubicBezTo>
                <a:cubicBezTo>
                  <a:pt x="1825" y="691"/>
                  <a:pt x="1773" y="705"/>
                  <a:pt x="1721" y="731"/>
                </a:cubicBezTo>
                <a:lnTo>
                  <a:pt x="782" y="1722"/>
                </a:lnTo>
                <a:cubicBezTo>
                  <a:pt x="678" y="1774"/>
                  <a:pt x="678" y="1930"/>
                  <a:pt x="782" y="2034"/>
                </a:cubicBezTo>
                <a:lnTo>
                  <a:pt x="887" y="2139"/>
                </a:lnTo>
                <a:cubicBezTo>
                  <a:pt x="939" y="2243"/>
                  <a:pt x="939" y="2347"/>
                  <a:pt x="887" y="2400"/>
                </a:cubicBezTo>
                <a:cubicBezTo>
                  <a:pt x="782" y="2608"/>
                  <a:pt x="730" y="2817"/>
                  <a:pt x="626" y="3078"/>
                </a:cubicBezTo>
                <a:cubicBezTo>
                  <a:pt x="626" y="3130"/>
                  <a:pt x="522" y="3234"/>
                  <a:pt x="417" y="3234"/>
                </a:cubicBezTo>
                <a:lnTo>
                  <a:pt x="209" y="3234"/>
                </a:lnTo>
                <a:cubicBezTo>
                  <a:pt x="104" y="3234"/>
                  <a:pt x="0" y="3286"/>
                  <a:pt x="0" y="3443"/>
                </a:cubicBezTo>
                <a:lnTo>
                  <a:pt x="0" y="4799"/>
                </a:lnTo>
                <a:cubicBezTo>
                  <a:pt x="0" y="4955"/>
                  <a:pt x="104" y="5007"/>
                  <a:pt x="209" y="5007"/>
                </a:cubicBezTo>
                <a:lnTo>
                  <a:pt x="469" y="5007"/>
                </a:lnTo>
                <a:cubicBezTo>
                  <a:pt x="522" y="5007"/>
                  <a:pt x="626" y="5111"/>
                  <a:pt x="678" y="5164"/>
                </a:cubicBezTo>
                <a:cubicBezTo>
                  <a:pt x="730" y="5424"/>
                  <a:pt x="782" y="5633"/>
                  <a:pt x="939" y="5842"/>
                </a:cubicBezTo>
                <a:cubicBezTo>
                  <a:pt x="939" y="5894"/>
                  <a:pt x="939" y="5998"/>
                  <a:pt x="887" y="6102"/>
                </a:cubicBezTo>
                <a:lnTo>
                  <a:pt x="730" y="6259"/>
                </a:lnTo>
                <a:cubicBezTo>
                  <a:pt x="626" y="6311"/>
                  <a:pt x="626" y="6467"/>
                  <a:pt x="730" y="6520"/>
                </a:cubicBezTo>
                <a:lnTo>
                  <a:pt x="1721" y="7511"/>
                </a:lnTo>
                <a:cubicBezTo>
                  <a:pt x="1747" y="7563"/>
                  <a:pt x="1799" y="7589"/>
                  <a:pt x="1852" y="7589"/>
                </a:cubicBezTo>
                <a:cubicBezTo>
                  <a:pt x="1904" y="7589"/>
                  <a:pt x="1956" y="7563"/>
                  <a:pt x="1982" y="7511"/>
                </a:cubicBezTo>
                <a:lnTo>
                  <a:pt x="2138" y="7354"/>
                </a:lnTo>
                <a:cubicBezTo>
                  <a:pt x="2191" y="7328"/>
                  <a:pt x="2243" y="7315"/>
                  <a:pt x="2288" y="7315"/>
                </a:cubicBezTo>
                <a:cubicBezTo>
                  <a:pt x="2334" y="7315"/>
                  <a:pt x="2373" y="7328"/>
                  <a:pt x="2399" y="7354"/>
                </a:cubicBezTo>
                <a:cubicBezTo>
                  <a:pt x="2608" y="7458"/>
                  <a:pt x="2816" y="7563"/>
                  <a:pt x="3077" y="7615"/>
                </a:cubicBezTo>
                <a:cubicBezTo>
                  <a:pt x="3129" y="7615"/>
                  <a:pt x="3234" y="7719"/>
                  <a:pt x="3234" y="7823"/>
                </a:cubicBezTo>
                <a:lnTo>
                  <a:pt x="3234" y="8032"/>
                </a:lnTo>
                <a:cubicBezTo>
                  <a:pt x="3234" y="8136"/>
                  <a:pt x="3286" y="8241"/>
                  <a:pt x="3442" y="8241"/>
                </a:cubicBezTo>
                <a:lnTo>
                  <a:pt x="4798" y="8241"/>
                </a:lnTo>
                <a:cubicBezTo>
                  <a:pt x="4903" y="8241"/>
                  <a:pt x="5007" y="8136"/>
                  <a:pt x="5007" y="8032"/>
                </a:cubicBezTo>
                <a:lnTo>
                  <a:pt x="5007" y="7823"/>
                </a:lnTo>
                <a:cubicBezTo>
                  <a:pt x="5007" y="7719"/>
                  <a:pt x="5059" y="7615"/>
                  <a:pt x="5163" y="7615"/>
                </a:cubicBezTo>
                <a:cubicBezTo>
                  <a:pt x="5424" y="7563"/>
                  <a:pt x="5633" y="7458"/>
                  <a:pt x="5841" y="7354"/>
                </a:cubicBezTo>
                <a:cubicBezTo>
                  <a:pt x="5867" y="7328"/>
                  <a:pt x="5907" y="7315"/>
                  <a:pt x="5952" y="7315"/>
                </a:cubicBezTo>
                <a:cubicBezTo>
                  <a:pt x="5998" y="7315"/>
                  <a:pt x="6050" y="7328"/>
                  <a:pt x="6102" y="7354"/>
                </a:cubicBezTo>
                <a:lnTo>
                  <a:pt x="6259" y="7511"/>
                </a:lnTo>
                <a:cubicBezTo>
                  <a:pt x="6285" y="7563"/>
                  <a:pt x="6337" y="7589"/>
                  <a:pt x="6389" y="7589"/>
                </a:cubicBezTo>
                <a:cubicBezTo>
                  <a:pt x="6441" y="7589"/>
                  <a:pt x="6493" y="7563"/>
                  <a:pt x="6519" y="7511"/>
                </a:cubicBezTo>
                <a:lnTo>
                  <a:pt x="7510" y="6520"/>
                </a:lnTo>
                <a:cubicBezTo>
                  <a:pt x="7615" y="6467"/>
                  <a:pt x="7615" y="6311"/>
                  <a:pt x="7510" y="6259"/>
                </a:cubicBezTo>
                <a:lnTo>
                  <a:pt x="7354" y="6102"/>
                </a:lnTo>
                <a:cubicBezTo>
                  <a:pt x="7302" y="5998"/>
                  <a:pt x="7302" y="5894"/>
                  <a:pt x="7302" y="5842"/>
                </a:cubicBezTo>
                <a:cubicBezTo>
                  <a:pt x="7406" y="5633"/>
                  <a:pt x="7510" y="5424"/>
                  <a:pt x="7562" y="5164"/>
                </a:cubicBezTo>
                <a:cubicBezTo>
                  <a:pt x="7615" y="5059"/>
                  <a:pt x="7719" y="5007"/>
                  <a:pt x="7771" y="5007"/>
                </a:cubicBezTo>
                <a:lnTo>
                  <a:pt x="7980" y="5007"/>
                </a:lnTo>
                <a:cubicBezTo>
                  <a:pt x="8136" y="5007"/>
                  <a:pt x="8188" y="4903"/>
                  <a:pt x="8188" y="4799"/>
                </a:cubicBezTo>
                <a:lnTo>
                  <a:pt x="8188" y="3390"/>
                </a:lnTo>
                <a:cubicBezTo>
                  <a:pt x="8188" y="3286"/>
                  <a:pt x="8136" y="3182"/>
                  <a:pt x="7980" y="3182"/>
                </a:cubicBezTo>
                <a:lnTo>
                  <a:pt x="7771" y="3182"/>
                </a:lnTo>
                <a:cubicBezTo>
                  <a:pt x="7667" y="3182"/>
                  <a:pt x="7615" y="3130"/>
                  <a:pt x="7562" y="3025"/>
                </a:cubicBezTo>
                <a:cubicBezTo>
                  <a:pt x="7510" y="2817"/>
                  <a:pt x="7406" y="2608"/>
                  <a:pt x="7302" y="2400"/>
                </a:cubicBezTo>
                <a:cubicBezTo>
                  <a:pt x="7249" y="2295"/>
                  <a:pt x="7302" y="2191"/>
                  <a:pt x="7354" y="2139"/>
                </a:cubicBezTo>
                <a:lnTo>
                  <a:pt x="7510" y="1982"/>
                </a:lnTo>
                <a:cubicBezTo>
                  <a:pt x="7562" y="1930"/>
                  <a:pt x="7562" y="1774"/>
                  <a:pt x="7510" y="1669"/>
                </a:cubicBezTo>
                <a:lnTo>
                  <a:pt x="6519" y="731"/>
                </a:lnTo>
                <a:cubicBezTo>
                  <a:pt x="6467" y="678"/>
                  <a:pt x="6415" y="652"/>
                  <a:pt x="6363" y="652"/>
                </a:cubicBezTo>
                <a:cubicBezTo>
                  <a:pt x="6311" y="652"/>
                  <a:pt x="6259" y="678"/>
                  <a:pt x="6206" y="731"/>
                </a:cubicBezTo>
                <a:lnTo>
                  <a:pt x="6102" y="887"/>
                </a:lnTo>
                <a:cubicBezTo>
                  <a:pt x="6050" y="913"/>
                  <a:pt x="5998" y="926"/>
                  <a:pt x="5952" y="926"/>
                </a:cubicBezTo>
                <a:cubicBezTo>
                  <a:pt x="5907" y="926"/>
                  <a:pt x="5867" y="913"/>
                  <a:pt x="5841" y="887"/>
                </a:cubicBezTo>
                <a:cubicBezTo>
                  <a:pt x="5633" y="783"/>
                  <a:pt x="5372" y="678"/>
                  <a:pt x="5163" y="626"/>
                </a:cubicBezTo>
                <a:cubicBezTo>
                  <a:pt x="5059" y="574"/>
                  <a:pt x="5007" y="522"/>
                  <a:pt x="5007" y="418"/>
                </a:cubicBezTo>
                <a:lnTo>
                  <a:pt x="5007" y="209"/>
                </a:lnTo>
                <a:cubicBezTo>
                  <a:pt x="5007" y="105"/>
                  <a:pt x="4903" y="0"/>
                  <a:pt x="4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15</Slides>
  <Notes>15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17" baseType="lpstr">
      <vt:lpstr>WEB PROPOSAL</vt:lpstr>
      <vt:lpstr>Slidesgo Final Pages</vt:lpstr>
      <vt:lpstr>PROJETO  EM GRUPO</vt:lpstr>
      <vt:lpstr>Passo a passo!</vt:lpstr>
      <vt:lpstr>Passo a passo!</vt:lpstr>
      <vt:lpstr>Passo a passo!</vt:lpstr>
      <vt:lpstr>Passo a passo!</vt:lpstr>
      <vt:lpstr>Passo a passo!</vt:lpstr>
      <vt:lpstr>Passo a passo!</vt:lpstr>
      <vt:lpstr>Passo a passo!</vt:lpstr>
      <vt:lpstr>EXTRA</vt:lpstr>
      <vt:lpstr>índice</vt:lpstr>
      <vt:lpstr> EMPRESA</vt:lpstr>
      <vt:lpstr>Tempo de empresa</vt:lpstr>
      <vt:lpstr>Nossos produtos</vt:lpstr>
      <vt:lpstr>Equipe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 EM GRUPO</dc:title>
  <cp:lastModifiedBy>Usuário desconhecido</cp:lastModifiedBy>
  <cp:revision>1</cp:revision>
  <dcterms:modified xsi:type="dcterms:W3CDTF">2022-10-10T13:04:07Z</dcterms:modified>
</cp:coreProperties>
</file>